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>
        <p:scale>
          <a:sx n="114" d="100"/>
          <a:sy n="114" d="100"/>
        </p:scale>
        <p:origin x="101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6E67B-7024-FF44-8CCB-9D880E1FAC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BG" dirty="0"/>
              <a:t>CAR ALERTS - ANGULAR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1AF165-2D63-BB4F-AF0B-D073CB4F6C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Nikolay </a:t>
            </a:r>
            <a:r>
              <a:rPr lang="en-US" dirty="0" err="1"/>
              <a:t>stanchev</a:t>
            </a:r>
            <a:r>
              <a:rPr lang="en-US" dirty="0"/>
              <a:t>, Information systems, </a:t>
            </a:r>
            <a:r>
              <a:rPr lang="en-US" dirty="0" err="1"/>
              <a:t>f.n</a:t>
            </a:r>
            <a:r>
              <a:rPr lang="en-US" dirty="0"/>
              <a:t> 71830, </a:t>
            </a:r>
            <a:r>
              <a:rPr lang="en-US" dirty="0" err="1"/>
              <a:t>fmi</a:t>
            </a:r>
            <a:r>
              <a:rPr lang="en-US" dirty="0"/>
              <a:t> </a:t>
            </a:r>
            <a:r>
              <a:rPr lang="en-US" dirty="0" err="1"/>
              <a:t>sofia</a:t>
            </a:r>
            <a:r>
              <a:rPr lang="en-US" dirty="0"/>
              <a:t> university</a:t>
            </a:r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3428658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8B374-FFEB-1A43-A246-4F68E5240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89471"/>
            <a:ext cx="10131425" cy="1456267"/>
          </a:xfrm>
        </p:spPr>
        <p:txBody>
          <a:bodyPr/>
          <a:lstStyle/>
          <a:p>
            <a:r>
              <a:rPr lang="en-BG" dirty="0"/>
              <a:t>D</a:t>
            </a:r>
            <a:r>
              <a:rPr lang="en-US" dirty="0" err="1"/>
              <a:t>escription</a:t>
            </a:r>
            <a:endParaRPr lang="en-B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42476-B700-174A-9BCC-FA82344B8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870218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BG" dirty="0"/>
              <a:t>The project allows for users to view driving-related alerts on a map such as:</a:t>
            </a:r>
          </a:p>
          <a:p>
            <a:r>
              <a:rPr lang="en-GB" dirty="0"/>
              <a:t>S</a:t>
            </a:r>
            <a:r>
              <a:rPr lang="en-BG" dirty="0"/>
              <a:t>peed camers</a:t>
            </a:r>
          </a:p>
          <a:p>
            <a:r>
              <a:rPr lang="en-BG" dirty="0"/>
              <a:t>Car accidents</a:t>
            </a:r>
          </a:p>
          <a:p>
            <a:r>
              <a:rPr lang="en-BG" dirty="0"/>
              <a:t>Toll</a:t>
            </a:r>
          </a:p>
          <a:p>
            <a:r>
              <a:rPr lang="en-BG" dirty="0"/>
              <a:t>Traffic jams</a:t>
            </a:r>
          </a:p>
          <a:p>
            <a:pPr marL="0" indent="0">
              <a:buNone/>
            </a:pPr>
            <a:endParaRPr lang="en-BG" dirty="0"/>
          </a:p>
          <a:p>
            <a:pPr marL="0" indent="0">
              <a:buNone/>
            </a:pPr>
            <a:r>
              <a:rPr lang="en-BG" dirty="0"/>
              <a:t>Registered Users can add new alerts a</a:t>
            </a:r>
            <a:r>
              <a:rPr lang="en-GB" dirty="0" err="1"/>
              <a:t>nd</a:t>
            </a:r>
            <a:r>
              <a:rPr lang="en-GB" dirty="0"/>
              <a:t> edit and/or delete their owns. Admins can delete and edit everyone. Users that are not logged can only browse the map</a:t>
            </a:r>
            <a:endParaRPr lang="en-BG" dirty="0"/>
          </a:p>
          <a:p>
            <a:endParaRPr lang="en-BG" dirty="0"/>
          </a:p>
        </p:txBody>
      </p:sp>
    </p:spTree>
    <p:extLst>
      <p:ext uri="{BB962C8B-B14F-4D97-AF65-F5344CB8AC3E}">
        <p14:creationId xmlns:p14="http://schemas.microsoft.com/office/powerpoint/2010/main" val="2995596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76C4C-23A1-C847-92DD-841057419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399" y="159028"/>
            <a:ext cx="10131425" cy="1456267"/>
          </a:xfrm>
        </p:spPr>
        <p:txBody>
          <a:bodyPr/>
          <a:lstStyle/>
          <a:p>
            <a:r>
              <a:rPr lang="en-BG" dirty="0"/>
              <a:t>THE MAP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10FDB39E-90BD-314A-A22C-ADEF7B394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1930" y="1228557"/>
            <a:ext cx="8255390" cy="518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170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A5474-2DA5-AA44-AB35-D737BB346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520" y="115330"/>
            <a:ext cx="10131425" cy="1456267"/>
          </a:xfrm>
        </p:spPr>
        <p:txBody>
          <a:bodyPr/>
          <a:lstStyle/>
          <a:p>
            <a:r>
              <a:rPr lang="en-BG" dirty="0"/>
              <a:t>THE MAP – ADDING ALERT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602D9-D0D4-9449-9C32-06982FC12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520" y="1146759"/>
            <a:ext cx="10131425" cy="1110422"/>
          </a:xfrm>
        </p:spPr>
        <p:txBody>
          <a:bodyPr/>
          <a:lstStyle/>
          <a:p>
            <a:r>
              <a:rPr lang="en-US" dirty="0"/>
              <a:t>Via show/hide modal box</a:t>
            </a:r>
            <a:endParaRPr lang="en-BG" dirty="0"/>
          </a:p>
        </p:txBody>
      </p:sp>
      <p:pic>
        <p:nvPicPr>
          <p:cNvPr id="7" name="Picture 6" descr="A picture containing text, indoor, map, computer&#10;&#10;Description automatically generated">
            <a:extLst>
              <a:ext uri="{FF2B5EF4-FFF2-40B4-BE49-F238E27FC236}">
                <a16:creationId xmlns:a16="http://schemas.microsoft.com/office/drawing/2014/main" id="{7F59483F-AFC5-474C-91FC-866D3380A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6087" y="1449292"/>
            <a:ext cx="6774420" cy="450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620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29E8D-836E-D743-B848-31D9A568C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92" y="189470"/>
            <a:ext cx="10131425" cy="1456267"/>
          </a:xfrm>
        </p:spPr>
        <p:txBody>
          <a:bodyPr/>
          <a:lstStyle/>
          <a:p>
            <a:r>
              <a:rPr lang="en-BG" dirty="0"/>
              <a:t>MAP – EDITING aLERT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FA81F-3557-3547-A0F0-1BD43E97A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591" y="1294554"/>
            <a:ext cx="10131425" cy="702365"/>
          </a:xfrm>
        </p:spPr>
        <p:txBody>
          <a:bodyPr/>
          <a:lstStyle/>
          <a:p>
            <a:r>
              <a:rPr lang="en-BG" dirty="0"/>
              <a:t>Edit box is a dynamically loaded component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3D33F56F-08D5-FF4A-A200-AFAF87110E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9177" y="1996919"/>
            <a:ext cx="7139288" cy="442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159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34F4F-42F9-7A49-B542-7FF5F8ACB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89471"/>
            <a:ext cx="10131425" cy="1456267"/>
          </a:xfrm>
        </p:spPr>
        <p:txBody>
          <a:bodyPr/>
          <a:lstStyle/>
          <a:p>
            <a:r>
              <a:rPr lang="en-BG" dirty="0"/>
              <a:t>Authentication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4F158-6F2D-D344-B7F8-88AC5D1F4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088775"/>
            <a:ext cx="10131425" cy="1456267"/>
          </a:xfrm>
        </p:spPr>
        <p:txBody>
          <a:bodyPr/>
          <a:lstStyle/>
          <a:p>
            <a:r>
              <a:rPr lang="en-BG" dirty="0"/>
              <a:t>Authentication is done via JWT tokens</a:t>
            </a:r>
          </a:p>
          <a:p>
            <a:r>
              <a:rPr lang="en-BG" dirty="0"/>
              <a:t>Angular validation and show/hide of buttons + backend middleware validation</a:t>
            </a:r>
          </a:p>
        </p:txBody>
      </p:sp>
      <p:pic>
        <p:nvPicPr>
          <p:cNvPr id="7" name="Picture 6" descr="A close up of a blur&#10;&#10;Description automatically generated">
            <a:extLst>
              <a:ext uri="{FF2B5EF4-FFF2-40B4-BE49-F238E27FC236}">
                <a16:creationId xmlns:a16="http://schemas.microsoft.com/office/drawing/2014/main" id="{7D0A7157-2E6B-EC4F-9A69-93B06D5C2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712" y="2458873"/>
            <a:ext cx="4426888" cy="4046452"/>
          </a:xfrm>
          <a:prstGeom prst="rect">
            <a:avLst/>
          </a:prstGeom>
        </p:spPr>
      </p:pic>
      <p:pic>
        <p:nvPicPr>
          <p:cNvPr id="9" name="Picture 8" descr="A picture containing rain&#10;&#10;Description automatically generated">
            <a:extLst>
              <a:ext uri="{FF2B5EF4-FFF2-40B4-BE49-F238E27FC236}">
                <a16:creationId xmlns:a16="http://schemas.microsoft.com/office/drawing/2014/main" id="{DF00A22B-5D2B-574E-ABF2-FC778469F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175" y="2402761"/>
            <a:ext cx="4003038" cy="415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97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E6990-B1F1-E145-A5A7-B8ED841C6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374" y="177113"/>
            <a:ext cx="10131425" cy="1456267"/>
          </a:xfrm>
        </p:spPr>
        <p:txBody>
          <a:bodyPr/>
          <a:lstStyle/>
          <a:p>
            <a:r>
              <a:rPr lang="en-BG" dirty="0"/>
              <a:t>A</a:t>
            </a:r>
            <a:r>
              <a:rPr lang="en-GB" dirty="0"/>
              <a:t>d</a:t>
            </a:r>
            <a:r>
              <a:rPr lang="en-BG" dirty="0"/>
              <a:t>min – MANAGInG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F9564-7D17-2043-AF89-6D933FAE6F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374" y="1354946"/>
            <a:ext cx="10131425" cy="1099930"/>
          </a:xfrm>
        </p:spPr>
        <p:txBody>
          <a:bodyPr/>
          <a:lstStyle/>
          <a:p>
            <a:r>
              <a:rPr lang="en-BG" dirty="0"/>
              <a:t>Admins can delete users or change their roles.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97649F0-0899-6046-BE2C-7C220F564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3505" y="1391839"/>
            <a:ext cx="5239283" cy="3361724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F6E77D4D-16BB-9F44-8B98-92E36D42FA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212" y="2796370"/>
            <a:ext cx="6198704" cy="295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919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97FFF-ACC2-904E-AE0D-7DBBC332F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3686" y="1504166"/>
            <a:ext cx="9544568" cy="3849667"/>
          </a:xfrm>
        </p:spPr>
        <p:txBody>
          <a:bodyPr>
            <a:normAutofit/>
          </a:bodyPr>
          <a:lstStyle/>
          <a:p>
            <a:pPr algn="ctr"/>
            <a:r>
              <a:rPr lang="en-BG" dirty="0"/>
              <a:t>Thank you for the attention!</a:t>
            </a:r>
            <a:br>
              <a:rPr lang="en-BG" dirty="0"/>
            </a:br>
            <a:br>
              <a:rPr lang="en-BG" dirty="0"/>
            </a:br>
            <a:r>
              <a:rPr lang="en-BG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8214070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14</TotalTime>
  <Words>145</Words>
  <Application>Microsoft Macintosh PowerPoint</Application>
  <PresentationFormat>Widescreen</PresentationFormat>
  <Paragraphs>21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Celestial</vt:lpstr>
      <vt:lpstr>CAR ALERTS - ANGULAR PROJECT</vt:lpstr>
      <vt:lpstr>Description</vt:lpstr>
      <vt:lpstr>THE MAP</vt:lpstr>
      <vt:lpstr>THE MAP – ADDING ALERT</vt:lpstr>
      <vt:lpstr>MAP – EDITING aLERT</vt:lpstr>
      <vt:lpstr>Authentication</vt:lpstr>
      <vt:lpstr>Admin – MANAGInG uSers</vt:lpstr>
      <vt:lpstr>Thank you for the attention!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ALERTS - ANGULAR PROJECT</dc:title>
  <dc:creator>Nikolay Stanchev</dc:creator>
  <cp:lastModifiedBy>Nikolay Stanchev</cp:lastModifiedBy>
  <cp:revision>5</cp:revision>
  <dcterms:created xsi:type="dcterms:W3CDTF">2020-07-17T22:06:52Z</dcterms:created>
  <dcterms:modified xsi:type="dcterms:W3CDTF">2020-07-17T22:21:31Z</dcterms:modified>
</cp:coreProperties>
</file>

<file path=docProps/thumbnail.jpeg>
</file>